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18"/>
    <a:srgbClr val="004720"/>
    <a:srgbClr val="0D0D0D"/>
    <a:srgbClr val="FFFF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DB550E-2A2C-3710-2829-CD6199BCD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0E5E6-CCA3-503E-2ADE-FA51DA426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89F0-D6F4-0849-8254-BF07A06D3C33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84E8B-8E8D-9EE4-3C51-6A9A4881A7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D1844-C831-DEFE-6BAB-49629F2191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6ED5-E74F-A547-A02D-CD9030E5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9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3C4B-F8AD-4800-B9DD-2B7DFE270CC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4487-A639-4795-853B-2B153BD3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D6C3E-4793-5EE5-47EF-71A935321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6" b="26986"/>
          <a:stretch/>
        </p:blipFill>
        <p:spPr>
          <a:xfrm>
            <a:off x="0" y="-1"/>
            <a:ext cx="12192000" cy="3746501"/>
          </a:xfrm>
          <a:prstGeom prst="rect">
            <a:avLst/>
          </a:prstGeom>
        </p:spPr>
      </p:pic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463152-47F1-87B0-9B9E-144E8CA1C2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99468" y="4636048"/>
            <a:ext cx="1425774" cy="854325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Speaker Logo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71654B-2BED-9FAA-8D5E-088B143CC2C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135112"/>
            <a:ext cx="0" cy="1826776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4D6C99-6E16-D6C4-0750-6DEE0BC9A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45" y="4646493"/>
            <a:ext cx="4577912" cy="84388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0732703-2C14-8FD1-662B-6C2457AA6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905" y="4646493"/>
            <a:ext cx="2800675" cy="36519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35E91E6-D1E4-4117-28F6-51DE0AE38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905" y="5125181"/>
            <a:ext cx="2797851" cy="36519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Additional speaker info</a:t>
            </a:r>
          </a:p>
        </p:txBody>
      </p:sp>
      <p:pic>
        <p:nvPicPr>
          <p:cNvPr id="7" name="Picture 6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EBFE7B63-0E3C-A9AE-8B83-0B20F7044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0" y="262089"/>
            <a:ext cx="3608040" cy="31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aker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AF7377-07F0-95AF-5BE0-58D56DE2C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9" b="213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7DC51F-7459-1A79-E78A-3F423CED4C07}"/>
              </a:ext>
            </a:extLst>
          </p:cNvPr>
          <p:cNvSpPr/>
          <p:nvPr userDrawn="1"/>
        </p:nvSpPr>
        <p:spPr>
          <a:xfrm>
            <a:off x="0" y="0"/>
            <a:ext cx="12192000" cy="5517931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AB869A0-B63B-3216-C822-2957E6CF2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9357" y="2629614"/>
            <a:ext cx="2162636" cy="1015443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Speaker Logo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27C52-0FE1-84C3-3B57-5A5AD273E116}"/>
              </a:ext>
            </a:extLst>
          </p:cNvPr>
          <p:cNvSpPr txBox="1"/>
          <p:nvPr userDrawn="1"/>
        </p:nvSpPr>
        <p:spPr>
          <a:xfrm>
            <a:off x="2685696" y="2721838"/>
            <a:ext cx="325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tx1"/>
                </a:solidFill>
                <a:latin typeface="+mj-lt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D33C15-A32D-479C-5502-0F1351348C44}"/>
              </a:ext>
            </a:extLst>
          </p:cNvPr>
          <p:cNvCxnSpPr>
            <a:cxnSpLocks/>
          </p:cNvCxnSpPr>
          <p:nvPr userDrawn="1"/>
        </p:nvCxnSpPr>
        <p:spPr>
          <a:xfrm>
            <a:off x="6396942" y="2632840"/>
            <a:ext cx="0" cy="1031209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BD27C52-0FE1-84C3-3B57-5A5AD273E116}"/>
              </a:ext>
            </a:extLst>
          </p:cNvPr>
          <p:cNvSpPr txBox="1"/>
          <p:nvPr userDrawn="1"/>
        </p:nvSpPr>
        <p:spPr>
          <a:xfrm>
            <a:off x="3624943" y="2786213"/>
            <a:ext cx="49421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9FE0-770D-9A4D-803D-DFDE9ACF8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" b="1549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DC9B83-524C-BCBE-1E8F-CD4AD6A7A7D1}"/>
              </a:ext>
            </a:extLst>
          </p:cNvPr>
          <p:cNvSpPr/>
          <p:nvPr userDrawn="1"/>
        </p:nvSpPr>
        <p:spPr>
          <a:xfrm>
            <a:off x="0" y="-21220"/>
            <a:ext cx="12192001" cy="6879220"/>
          </a:xfrm>
          <a:prstGeom prst="rect">
            <a:avLst/>
          </a:prstGeom>
          <a:solidFill>
            <a:srgbClr val="033718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0B7FC-D3FB-7A8C-B3D0-5D2C71779A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2794702"/>
            <a:ext cx="5632213" cy="613078"/>
          </a:xfr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27A8CEB-B2B4-91F9-63F8-2B3FEF440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3515532"/>
            <a:ext cx="4500562" cy="61307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5465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_Content + Sma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B7AA5B-95D3-4FDE-9244-C5806FC10E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4335" y="802432"/>
            <a:ext cx="3584462" cy="1559767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image (or remove)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04E5-0E11-8DC4-9F4B-E126B9FEA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402080"/>
            <a:ext cx="5567997" cy="960120"/>
          </a:xfrm>
        </p:spPr>
        <p:txBody>
          <a:bodyPr anchor="b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3CFE2-6646-34AA-8002-BBBDC2749381}"/>
              </a:ext>
            </a:extLst>
          </p:cNvPr>
          <p:cNvCxnSpPr>
            <a:cxnSpLocks/>
          </p:cNvCxnSpPr>
          <p:nvPr userDrawn="1"/>
        </p:nvCxnSpPr>
        <p:spPr>
          <a:xfrm flipH="1">
            <a:off x="1016000" y="2692400"/>
            <a:ext cx="9690939" cy="0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076FD69-35B0-4611-3B8D-D9DE37F559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6000" y="3057843"/>
            <a:ext cx="4602797" cy="244951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0F8EBD57-CD74-6950-85E4-AA86AC9C34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3057843"/>
            <a:ext cx="4602797" cy="244951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3283ACA-0788-213D-7A32-8AD09A344C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</p:spTree>
    <p:extLst>
      <p:ext uri="{BB962C8B-B14F-4D97-AF65-F5344CB8AC3E}">
        <p14:creationId xmlns:p14="http://schemas.microsoft.com/office/powerpoint/2010/main" val="166712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_Content + 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B7AA5B-95D3-4FDE-9244-C5806FC10E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8074" y="1198879"/>
            <a:ext cx="3584462" cy="4105275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image (or remove)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04E5-0E11-8DC4-9F4B-E126B9FEA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7990" y="1198880"/>
            <a:ext cx="4602797" cy="960120"/>
          </a:xfrm>
        </p:spPr>
        <p:txBody>
          <a:bodyPr anchor="b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076FD69-35B0-4611-3B8D-D9DE37F559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07990" y="2458720"/>
            <a:ext cx="4602797" cy="28454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BBB2F9-0539-86A6-A534-6C1D751777DC}"/>
              </a:ext>
            </a:extLst>
          </p:cNvPr>
          <p:cNvCxnSpPr>
            <a:cxnSpLocks/>
          </p:cNvCxnSpPr>
          <p:nvPr userDrawn="1"/>
        </p:nvCxnSpPr>
        <p:spPr>
          <a:xfrm>
            <a:off x="6479430" y="1198879"/>
            <a:ext cx="0" cy="4105275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221BCBF-BEA0-3B08-6918-E5779E7D5E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</p:spTree>
    <p:extLst>
      <p:ext uri="{BB962C8B-B14F-4D97-AF65-F5344CB8AC3E}">
        <p14:creationId xmlns:p14="http://schemas.microsoft.com/office/powerpoint/2010/main" val="491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_Content + 2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3CFE2-6646-34AA-8002-BBBDC2749381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9447" y="941295"/>
            <a:ext cx="0" cy="4240143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076FD69-35B0-4611-3B8D-D9DE37F559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93649" y="2351125"/>
            <a:ext cx="4235876" cy="60722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BAD51A9-2804-2D05-42F4-C2F261CBD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3649" y="941295"/>
            <a:ext cx="4235875" cy="11220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36EE53A-7DA9-0723-7579-82FD60D75D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376E13-219B-0590-5432-9450E467EF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3649" y="3448860"/>
            <a:ext cx="4235868" cy="1732578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image (or remove)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928CFEF-3B14-1A8A-1E53-CF39D89B0E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89331" y="3448860"/>
            <a:ext cx="4235868" cy="1732578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image (or remove)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C02473FE-9F34-787B-0ADB-1A23EE3865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89331" y="941295"/>
            <a:ext cx="4235876" cy="201705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675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_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3CFE2-6646-34AA-8002-BBBDC2749381}"/>
              </a:ext>
            </a:extLst>
          </p:cNvPr>
          <p:cNvCxnSpPr>
            <a:cxnSpLocks/>
          </p:cNvCxnSpPr>
          <p:nvPr userDrawn="1"/>
        </p:nvCxnSpPr>
        <p:spPr>
          <a:xfrm flipH="1">
            <a:off x="1250531" y="2241176"/>
            <a:ext cx="9690939" cy="0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076FD69-35B0-4611-3B8D-D9DE37F559E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50531" y="2606619"/>
            <a:ext cx="9690939" cy="244951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BAD51A9-2804-2D05-42F4-C2F261CBD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0532" y="1228002"/>
            <a:ext cx="9690938" cy="80841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0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9A39FC3-E5FB-C80B-842B-146D04EC66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</p:spTree>
    <p:extLst>
      <p:ext uri="{BB962C8B-B14F-4D97-AF65-F5344CB8AC3E}">
        <p14:creationId xmlns:p14="http://schemas.microsoft.com/office/powerpoint/2010/main" val="41045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_Title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04E5-0E11-8DC4-9F4B-E126B9FEA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8561" y="2357120"/>
            <a:ext cx="4175756" cy="960120"/>
          </a:xfrm>
        </p:spPr>
        <p:txBody>
          <a:bodyPr anchor="b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3CFE2-6646-34AA-8002-BBBDC274938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8441"/>
            <a:ext cx="0" cy="3570599"/>
          </a:xfrm>
          <a:prstGeom prst="line">
            <a:avLst/>
          </a:prstGeom>
          <a:ln w="63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0F8EBD57-CD74-6950-85E4-AA86AC9C341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37680" y="1448440"/>
            <a:ext cx="4175760" cy="357059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8DA16F-3162-15D4-E36B-F83B420F5C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8561" y="3403600"/>
            <a:ext cx="4175755" cy="58420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37F6006-1AFF-B543-89CE-A3474C58B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</p:spTree>
    <p:extLst>
      <p:ext uri="{BB962C8B-B14F-4D97-AF65-F5344CB8AC3E}">
        <p14:creationId xmlns:p14="http://schemas.microsoft.com/office/powerpoint/2010/main" val="16040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_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0CECC66-E67A-6AA6-01D5-595886E31A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680" y="782321"/>
            <a:ext cx="10200640" cy="4206239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None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add image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40C80D88-25E9-E888-E5C1-03CD3AF3F55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95680" y="5267960"/>
            <a:ext cx="8117840" cy="6146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50001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aker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5548A11-E182-9B23-6961-A3C86AB679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10800" y="5916706"/>
            <a:ext cx="1804306" cy="779792"/>
          </a:xfrm>
          <a:custGeom>
            <a:avLst/>
            <a:gdLst>
              <a:gd name="connsiteX0" fmla="*/ 0 w 4368800"/>
              <a:gd name="connsiteY0" fmla="*/ 0 h 1846942"/>
              <a:gd name="connsiteX1" fmla="*/ 4368800 w 4368800"/>
              <a:gd name="connsiteY1" fmla="*/ 0 h 1846942"/>
              <a:gd name="connsiteX2" fmla="*/ 4368800 w 4368800"/>
              <a:gd name="connsiteY2" fmla="*/ 1846942 h 1846942"/>
              <a:gd name="connsiteX3" fmla="*/ 0 w 4368800"/>
              <a:gd name="connsiteY3" fmla="*/ 1846942 h 18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1846942">
                <a:moveTo>
                  <a:pt x="0" y="0"/>
                </a:moveTo>
                <a:lnTo>
                  <a:pt x="4368800" y="0"/>
                </a:lnTo>
                <a:lnTo>
                  <a:pt x="4368800" y="1846942"/>
                </a:lnTo>
                <a:lnTo>
                  <a:pt x="0" y="1846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speaker logo</a:t>
            </a:r>
          </a:p>
        </p:txBody>
      </p:sp>
    </p:spTree>
    <p:extLst>
      <p:ext uri="{BB962C8B-B14F-4D97-AF65-F5344CB8AC3E}">
        <p14:creationId xmlns:p14="http://schemas.microsoft.com/office/powerpoint/2010/main" val="319659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7FEAC-B387-4A99-B166-4647BDAA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8A49-BF17-4C59-ADEA-AE70BAECF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333D-5409-E817-D887-7C02065411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391995"/>
            <a:ext cx="12192000" cy="482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10865-E81B-31A6-7E5D-D4DEBF640B3F}"/>
              </a:ext>
            </a:extLst>
          </p:cNvPr>
          <p:cNvSpPr txBox="1"/>
          <p:nvPr userDrawn="1"/>
        </p:nvSpPr>
        <p:spPr>
          <a:xfrm>
            <a:off x="240012" y="6465362"/>
            <a:ext cx="187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F5751A-2309-3D44-8AB1-EE0FDE832D69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9" r:id="rId4"/>
    <p:sldLayoutId id="2147483668" r:id="rId5"/>
    <p:sldLayoutId id="2147483679" r:id="rId6"/>
    <p:sldLayoutId id="2147483667" r:id="rId7"/>
    <p:sldLayoutId id="2147483650" r:id="rId8"/>
    <p:sldLayoutId id="2147483670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EC1AF61-CDB4-0F5F-AC6D-0A9746CB7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409C8-C64B-B0D8-BEC3-E4A17799D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5CAD9-BCB1-DD4E-096F-B0A60A24A8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E0ACF-9B8B-FEF8-599D-2EB94339D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77567C-C7D6-527A-5E7A-5C73B1915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191BA-33B0-FCF3-4BB7-D9C146FED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F4782-22DA-E2AE-C79B-7EE9DA86F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65B187-6729-425E-8197-765E2A5540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041C6-01EC-2850-02C8-58103152D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DCE5B-A1F5-EA73-EE09-D8ABE8B0F9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D38F7-F8D7-A76F-60EE-2008E14515B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6CE661-27EC-F9A4-D3B2-65CE161442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4E5AE6-4B57-BC12-73A4-89D168F44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40D70-C292-C385-69E7-21ACDCF72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8CF0A-6764-61BB-5C10-9A998C222F6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DF4940-460D-3AD4-29A6-5B7384B7C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4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09CFE-CF05-C046-83DE-D3BC5BF8E3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15C0F-AABB-1039-49E9-7818B3741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6AE052-BDBB-6749-189D-4D816F0A85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3118B1-126A-A035-12C6-AB3E16F56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93DB5B-D71D-8F1A-DB2B-C801AC30E4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87190-F0E5-0A39-66D8-DF8412F70FF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3B6E1D-5E21-91C5-67DE-26FAF789F90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B532F-D4D0-69BC-BA13-CD06B94DC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2F9AC-0627-921D-93DD-303687ECBB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50E10-7A01-405C-B45E-24CC0C65B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2AB9-7A4A-5542-911C-461D094B501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96937-2253-9D6A-D40F-6DEC1A1F8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04D56B-DF0C-06DE-1077-0D5AC70242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F20F5E-9D84-0192-44CD-058B98A2AE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074F9-E68A-B8B1-1519-3E8B5CF5350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0E102F-7306-1818-FF3B-45AD4ED4E4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jau ar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D661"/>
      </a:accent2>
      <a:accent3>
        <a:srgbClr val="00B050"/>
      </a:accent3>
      <a:accent4>
        <a:srgbClr val="00A44A"/>
      </a:accent4>
      <a:accent5>
        <a:srgbClr val="008E40"/>
      </a:accent5>
      <a:accent6>
        <a:srgbClr val="00A4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aqr</dc:creator>
  <cp:lastModifiedBy>Jamie Adams</cp:lastModifiedBy>
  <cp:revision>47</cp:revision>
  <dcterms:created xsi:type="dcterms:W3CDTF">2020-05-09T12:36:59Z</dcterms:created>
  <dcterms:modified xsi:type="dcterms:W3CDTF">2024-04-26T12:42:03Z</dcterms:modified>
</cp:coreProperties>
</file>